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lacial Indifference" charset="1" panose="00000000000000000000"/>
      <p:regular r:id="rId7"/>
    </p:embeddedFont>
    <p:embeddedFont>
      <p:font typeface="Benedic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86569" y="1288825"/>
            <a:ext cx="23458862" cy="33998351"/>
          </a:xfrm>
          <a:custGeom>
            <a:avLst/>
            <a:gdLst/>
            <a:ahLst/>
            <a:cxnLst/>
            <a:rect r="r" b="b" t="t" l="l"/>
            <a:pathLst>
              <a:path h="33998351" w="23458862">
                <a:moveTo>
                  <a:pt x="0" y="0"/>
                </a:moveTo>
                <a:lnTo>
                  <a:pt x="23458862" y="0"/>
                </a:lnTo>
                <a:lnTo>
                  <a:pt x="23458862" y="33998350"/>
                </a:lnTo>
                <a:lnTo>
                  <a:pt x="0" y="33998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39909">
            <a:off x="9937706" y="4024405"/>
            <a:ext cx="7556587" cy="7760295"/>
          </a:xfrm>
          <a:custGeom>
            <a:avLst/>
            <a:gdLst/>
            <a:ahLst/>
            <a:cxnLst/>
            <a:rect r="r" b="b" t="t" l="l"/>
            <a:pathLst>
              <a:path h="7760295" w="7556587">
                <a:moveTo>
                  <a:pt x="0" y="0"/>
                </a:moveTo>
                <a:lnTo>
                  <a:pt x="7556588" y="0"/>
                </a:lnTo>
                <a:lnTo>
                  <a:pt x="7556588" y="7760295"/>
                </a:lnTo>
                <a:lnTo>
                  <a:pt x="0" y="7760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5800079" y="13105416"/>
            <a:ext cx="15831842" cy="203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926"/>
              </a:lnSpc>
              <a:spcBef>
                <a:spcPct val="0"/>
              </a:spcBef>
            </a:pPr>
            <a:r>
              <a:rPr lang="en-US" sz="12090" spc="3627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OLIVIA</a:t>
            </a:r>
            <a:r>
              <a:rPr lang="en-US" sz="12090" spc="3627" strike="noStrike" u="none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’S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18473" y="17294576"/>
            <a:ext cx="15533828" cy="10398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31"/>
              </a:lnSpc>
            </a:pPr>
            <a:r>
              <a:rPr lang="en-US" sz="39442">
                <a:solidFill>
                  <a:srgbClr val="F286A6"/>
                </a:solidFill>
                <a:latin typeface="Benedict"/>
                <a:ea typeface="Benedict"/>
                <a:cs typeface="Benedict"/>
                <a:sym typeface="Benedict"/>
              </a:rPr>
              <a:t>Bridal</a:t>
            </a:r>
          </a:p>
          <a:p>
            <a:pPr algn="ctr">
              <a:lnSpc>
                <a:spcPts val="40231"/>
              </a:lnSpc>
            </a:pPr>
            <a:r>
              <a:rPr lang="en-US" sz="39442">
                <a:solidFill>
                  <a:srgbClr val="F286A6"/>
                </a:solidFill>
                <a:latin typeface="Benedict"/>
                <a:ea typeface="Benedict"/>
                <a:cs typeface="Benedict"/>
                <a:sym typeface="Benedict"/>
              </a:rPr>
              <a:t>Shower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49086" y="28063033"/>
            <a:ext cx="15072602" cy="1916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5"/>
              </a:lnSpc>
            </a:pPr>
            <a:r>
              <a:rPr lang="en-US" sz="5675" spc="1470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10TH SEPTEMBER</a:t>
            </a:r>
          </a:p>
          <a:p>
            <a:pPr algn="ctr">
              <a:lnSpc>
                <a:spcPts val="7945"/>
              </a:lnSpc>
            </a:pPr>
            <a:r>
              <a:rPr lang="en-US" sz="5675" spc="1470">
                <a:solidFill>
                  <a:srgbClr val="F28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4:00 PM IN THE AFTERNOON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761814" y="31493504"/>
            <a:ext cx="9883289" cy="12636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58"/>
              </a:lnSpc>
            </a:pPr>
            <a:r>
              <a:rPr lang="en-US" sz="11140" spc="-11">
                <a:solidFill>
                  <a:srgbClr val="F286A6"/>
                </a:solidFill>
                <a:latin typeface="Benedict"/>
                <a:ea typeface="Benedict"/>
                <a:cs typeface="Benedict"/>
                <a:sym typeface="Benedict"/>
              </a:rPr>
              <a:t>anywhere, any city.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DAGyviNF9W8</dc:identifier>
  <dcterms:modified xsi:type="dcterms:W3CDTF">2011-08-01T06:04:30Z</dcterms:modified>
  <cp:revision>1</cp:revision>
  <dc:title>Pink and Beige Floral Bridal Shower Invitation (30 x 40 in)</dc:title>
</cp:coreProperties>
</file>